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p>
          <a:p>
            <a:endParaRPr lang="en-US" b="0" i="0" dirty="0">
              <a:solidFill>
                <a:srgbClr val="161616"/>
              </a:solidFill>
              <a:effectLst/>
              <a:latin typeface="IBM Plex Sans VF" panose="020B0503050203000203" pitchFamily="34" charset="0"/>
            </a:endParaRPr>
          </a:p>
          <a:p>
            <a:r>
              <a:rPr lang="en-US" b="0" i="0" u="none" strike="noStrike" dirty="0">
                <a:solidFill>
                  <a:srgbClr val="212121"/>
                </a:solidFill>
                <a:effectLst/>
                <a:latin typeface="Arial" panose="020B0604020202020204" pitchFamily="34" charset="0"/>
              </a:rPr>
              <a:t>In this course, the terms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and App Connect Essentials are </a:t>
            </a:r>
            <a:r>
              <a:rPr lang="en-US" b="0" i="0" u="none" strike="noStrike">
                <a:solidFill>
                  <a:srgbClr val="212121"/>
                </a:solidFill>
                <a:effectLst/>
                <a:latin typeface="Arial" panose="020B0604020202020204" pitchFamily="34" charset="0"/>
              </a:rPr>
              <a:t>used interchangeably.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was the company IBM acquired, App Connect Essentials is the new name for the product and the terms are at the time of this development being used interchangeably as it is in the CLI and other parts of the software.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IBM APIC</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for </a:t>
            </a:r>
            <a:r>
              <a:rPr lang="en-US" sz="4000" dirty="0" err="1">
                <a:solidFill>
                  <a:schemeClr val="bg1"/>
                </a:solidFill>
                <a:latin typeface="IBM Plex Sans" panose="020B0503050203000203" pitchFamily="34" charset="0"/>
              </a:rPr>
              <a:t>GraphQL</a:t>
            </a: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for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PostgreSQL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for </a:t>
            </a:r>
            <a:r>
              <a:rPr lang="en-US" sz="2000" dirty="0" err="1">
                <a:latin typeface="IBM Plex Sans Light" panose="020B0403050203000203" pitchFamily="34" charset="0"/>
              </a:rPr>
              <a:t>GraphQL</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PostgreSQL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for </a:t>
            </a:r>
            <a:r>
              <a:rPr lang="en-US" sz="2000" dirty="0" err="1">
                <a:latin typeface="IBM Plex Sans Light" panose="020B0403050203000203" pitchFamily="34" charset="0"/>
              </a:rPr>
              <a:t>GraphQL</a:t>
            </a:r>
            <a:r>
              <a:rPr lang="en-US" sz="2000" dirty="0">
                <a:latin typeface="IBM Plex Sans Light" panose="020B0403050203000203" pitchFamily="34" charset="0"/>
              </a:rPr>
              <a:t>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for </a:t>
            </a:r>
            <a:r>
              <a:rPr lang="en-US" sz="2000" dirty="0" err="1">
                <a:latin typeface="IBM Plex Sans Light" panose="020B0403050203000203" pitchFamily="34" charset="0"/>
              </a:rPr>
              <a:t>GraphQL</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40398</TotalTime>
  <Words>1842</Words>
  <Application>Microsoft Macintosh PowerPoint</Application>
  <PresentationFormat>Custom</PresentationFormat>
  <Paragraphs>146</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616</cp:revision>
  <cp:lastPrinted>2020-05-20T21:29:14Z</cp:lastPrinted>
  <dcterms:created xsi:type="dcterms:W3CDTF">2020-04-13T04:05:19Z</dcterms:created>
  <dcterms:modified xsi:type="dcterms:W3CDTF">2025-05-06T11:51:09Z</dcterms:modified>
</cp:coreProperties>
</file>